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5" r:id="rId7"/>
    <p:sldId id="263" r:id="rId8"/>
    <p:sldId id="266" r:id="rId9"/>
    <p:sldId id="264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304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4FBDD7-C4C9-45EB-876F-0F78EE6FF2AD}" type="datetimeFigureOut">
              <a:rPr lang="en-US" smtClean="0"/>
              <a:pPr/>
              <a:t>2/28/14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99EBA9-72C0-44D1-A74E-CD9ACDCE93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458200" cy="1222375"/>
          </a:xfrm>
        </p:spPr>
        <p:txBody>
          <a:bodyPr/>
          <a:lstStyle/>
          <a:p>
            <a:pPr algn="ctr"/>
            <a:r>
              <a:rPr lang="en-US" dirty="0" smtClean="0"/>
              <a:t>Do nfl runningbacks matter? </a:t>
            </a:r>
            <a:endParaRPr lang="en-US" dirty="0"/>
          </a:p>
        </p:txBody>
      </p:sp>
      <p:pic>
        <p:nvPicPr>
          <p:cNvPr id="1026" name="Picture 2" descr="C:\Program Files\Microsoft Office\MEDIA\CAGCAT10\j018316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124200"/>
            <a:ext cx="1901038" cy="166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070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/>
          <a:lstStyle/>
          <a:p>
            <a:r>
              <a:rPr lang="en-US" dirty="0" smtClean="0"/>
              <a:t>Three actions:</a:t>
            </a:r>
          </a:p>
          <a:p>
            <a:pPr lvl="1"/>
            <a:r>
              <a:rPr lang="en-US" dirty="0" smtClean="0"/>
              <a:t>Fantasy Football</a:t>
            </a:r>
          </a:p>
          <a:p>
            <a:pPr lvl="2"/>
            <a:r>
              <a:rPr lang="en-US" dirty="0" smtClean="0"/>
              <a:t>We will not be selecting a runningback first!</a:t>
            </a:r>
          </a:p>
          <a:p>
            <a:pPr lvl="1"/>
            <a:r>
              <a:rPr lang="en-US" dirty="0" smtClean="0"/>
              <a:t>Sports talk</a:t>
            </a:r>
          </a:p>
          <a:p>
            <a:pPr lvl="2"/>
            <a:r>
              <a:rPr lang="en-US" dirty="0" smtClean="0"/>
              <a:t>If our friends every say that the runningback is going to take the team to the Super Bowl, we are going to tell them how impossible that is!</a:t>
            </a:r>
          </a:p>
          <a:p>
            <a:pPr lvl="1"/>
            <a:r>
              <a:rPr lang="en-US" dirty="0" smtClean="0"/>
              <a:t>Managing a team</a:t>
            </a:r>
          </a:p>
          <a:p>
            <a:pPr lvl="2"/>
            <a:r>
              <a:rPr lang="en-US" dirty="0" smtClean="0"/>
              <a:t>If we ever manage a team, we will be drafting other positions right out of college if we want to win!</a:t>
            </a:r>
          </a:p>
        </p:txBody>
      </p:sp>
    </p:spTree>
    <p:extLst>
      <p:ext uri="{BB962C8B-B14F-4D97-AF65-F5344CB8AC3E}">
        <p14:creationId xmlns:p14="http://schemas.microsoft.com/office/powerpoint/2010/main" val="529137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257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sz="1200" dirty="0" smtClean="0"/>
          </a:p>
          <a:p>
            <a:r>
              <a:rPr lang="en-US" dirty="0" smtClean="0"/>
              <a:t>In the NFL, runningback are a highly sought out people. </a:t>
            </a:r>
          </a:p>
          <a:p>
            <a:r>
              <a:rPr lang="en-US" dirty="0" smtClean="0"/>
              <a:t>So many players, fans, coaches and management feel that a runningback will take your team from good to great.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9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257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sz="1200" dirty="0" smtClean="0"/>
          </a:p>
          <a:p>
            <a:r>
              <a:rPr lang="en-US" dirty="0" smtClean="0"/>
              <a:t>We want to know what exactly it is about runningbacks which makes a difference.</a:t>
            </a:r>
          </a:p>
          <a:p>
            <a:r>
              <a:rPr lang="en-US" u="sng" dirty="0" smtClean="0"/>
              <a:t>OUR QUESTION:</a:t>
            </a:r>
            <a:r>
              <a:rPr lang="en-US" dirty="0" smtClean="0"/>
              <a:t> What specific performance indicator of runningbacks is most predictive of wins?</a:t>
            </a:r>
          </a:p>
          <a:p>
            <a:r>
              <a:rPr lang="en-US" u="sng" dirty="0" smtClean="0"/>
              <a:t>Null Hypothesis</a:t>
            </a:r>
            <a:r>
              <a:rPr lang="en-US" dirty="0" smtClean="0"/>
              <a:t>: </a:t>
            </a:r>
            <a:r>
              <a:rPr lang="en-US" i="1" dirty="0" smtClean="0"/>
              <a:t>H</a:t>
            </a:r>
            <a:r>
              <a:rPr lang="en-US" sz="1600" i="1" dirty="0" smtClean="0"/>
              <a:t>o </a:t>
            </a:r>
            <a:r>
              <a:rPr lang="en-US" i="1" dirty="0" smtClean="0"/>
              <a:t>= 0</a:t>
            </a:r>
          </a:p>
          <a:p>
            <a:r>
              <a:rPr lang="en-US" i="1" u="sng" dirty="0" smtClean="0"/>
              <a:t>Alternative Hypothesis</a:t>
            </a:r>
            <a:r>
              <a:rPr lang="en-US" dirty="0" smtClean="0"/>
              <a:t>: H</a:t>
            </a:r>
            <a:r>
              <a:rPr lang="en-US" sz="1600" dirty="0" smtClean="0"/>
              <a:t>a </a:t>
            </a:r>
            <a:r>
              <a:rPr lang="en-US" dirty="0" smtClean="0"/>
              <a:t>= 0</a:t>
            </a:r>
          </a:p>
          <a:p>
            <a:r>
              <a:rPr lang="en-US" u="sng" dirty="0" smtClean="0"/>
              <a:t>Alpha</a:t>
            </a:r>
            <a:r>
              <a:rPr lang="en-US" dirty="0" smtClean="0"/>
              <a:t>: </a:t>
            </a:r>
            <a:r>
              <a:rPr lang="en-US" b="1" dirty="0" smtClean="0"/>
              <a:t>5 </a:t>
            </a:r>
            <a:r>
              <a:rPr lang="en-US" dirty="0" smtClean="0"/>
              <a:t>                (95% confidence interval)</a:t>
            </a:r>
            <a:endParaRPr lang="en-US" u="sng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9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 study 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sampling method we chose is using the entire population making the information as accurate as possible. </a:t>
            </a:r>
          </a:p>
          <a:p>
            <a:r>
              <a:rPr lang="en-US" dirty="0" smtClean="0"/>
              <a:t>We will be using a linear regression. </a:t>
            </a:r>
          </a:p>
          <a:p>
            <a:r>
              <a:rPr lang="en-US" dirty="0" smtClean="0"/>
              <a:t>No human subjects will be used. </a:t>
            </a:r>
          </a:p>
          <a:p>
            <a:r>
              <a:rPr lang="en-US" dirty="0" smtClean="0"/>
              <a:t>We will not be conducting a survey.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74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NFL keeps statistics by conference, division, team and positions.</a:t>
            </a:r>
          </a:p>
          <a:p>
            <a:pPr lvl="1"/>
            <a:r>
              <a:rPr lang="en-US" dirty="0" smtClean="0"/>
              <a:t>We logged on to nfl.com/stat</a:t>
            </a:r>
          </a:p>
          <a:p>
            <a:pPr lvl="1"/>
            <a:r>
              <a:rPr lang="en-US" dirty="0" smtClean="0"/>
              <a:t>We looked up </a:t>
            </a:r>
            <a:r>
              <a:rPr lang="en-US" i="1" u="sng" dirty="0" smtClean="0"/>
              <a:t>ALL</a:t>
            </a:r>
            <a:r>
              <a:rPr lang="en-US" dirty="0" smtClean="0"/>
              <a:t> the NFL runningbacks</a:t>
            </a:r>
          </a:p>
          <a:p>
            <a:pPr lvl="2"/>
            <a:r>
              <a:rPr lang="en-US" dirty="0" smtClean="0"/>
              <a:t>Recorded all the different performance indicators</a:t>
            </a:r>
          </a:p>
          <a:p>
            <a:pPr lvl="2"/>
            <a:r>
              <a:rPr lang="en-US" dirty="0" smtClean="0"/>
              <a:t>Recorded the wins for 2012 that corresponded to each players team</a:t>
            </a:r>
          </a:p>
        </p:txBody>
      </p:sp>
    </p:spTree>
    <p:extLst>
      <p:ext uri="{BB962C8B-B14F-4D97-AF65-F5344CB8AC3E}">
        <p14:creationId xmlns:p14="http://schemas.microsoft.com/office/powerpoint/2010/main" val="45474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the data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828800"/>
            <a:ext cx="8686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5474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the data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43000"/>
            <a:ext cx="8077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5474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P-values ALL HIGHER THAN ALPHA (.05)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4267200" cy="4525963"/>
          </a:xfrm>
        </p:spPr>
        <p:txBody>
          <a:bodyPr/>
          <a:lstStyle/>
          <a:p>
            <a:r>
              <a:rPr lang="en-US" dirty="0" smtClean="0"/>
              <a:t>ATT- (.33) </a:t>
            </a:r>
          </a:p>
          <a:p>
            <a:r>
              <a:rPr lang="en-US" dirty="0" smtClean="0"/>
              <a:t>ATT/G- (.30) </a:t>
            </a:r>
          </a:p>
          <a:p>
            <a:r>
              <a:rPr lang="en-US" dirty="0" smtClean="0"/>
              <a:t>YDS- (.32) </a:t>
            </a:r>
          </a:p>
          <a:p>
            <a:r>
              <a:rPr lang="en-US" dirty="0" smtClean="0"/>
              <a:t>AVG- (.73)</a:t>
            </a:r>
          </a:p>
          <a:p>
            <a:r>
              <a:rPr lang="en-US" dirty="0" smtClean="0"/>
              <a:t>YDS/G- (.30)</a:t>
            </a:r>
          </a:p>
          <a:p>
            <a:r>
              <a:rPr lang="en-US" dirty="0" smtClean="0"/>
              <a:t>TD- (.07)</a:t>
            </a:r>
          </a:p>
          <a:p>
            <a:r>
              <a:rPr lang="en-US" dirty="0" smtClean="0"/>
              <a:t>LNG- (.57)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0" y="1524001"/>
            <a:ext cx="5181600" cy="434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- (.12)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%- (.29)</a:t>
            </a:r>
          </a:p>
          <a:p>
            <a:r>
              <a:rPr lang="en-US" dirty="0" smtClean="0"/>
              <a:t>20+- (.42)</a:t>
            </a:r>
          </a:p>
          <a:p>
            <a:r>
              <a:rPr lang="en-US" dirty="0" smtClean="0"/>
              <a:t>40+- (.47)</a:t>
            </a:r>
          </a:p>
          <a:p>
            <a:r>
              <a:rPr lang="en-US" dirty="0" smtClean="0"/>
              <a:t>FUM-(.80)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7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insufficient evidence to conclude that NFL running backs will significantly affect their team’s ability to win games!</a:t>
            </a:r>
          </a:p>
          <a:p>
            <a:r>
              <a:rPr lang="en-US" dirty="0" smtClean="0"/>
              <a:t>RUNNINGBACKS DON’T MATTER!!!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C:\Users\LAVIVZ\Desktop\u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4854" y="3657600"/>
            <a:ext cx="4015946" cy="297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4745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935</TotalTime>
  <Words>387</Words>
  <Application>Microsoft Macintosh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Do nfl runningbacks matter? </vt:lpstr>
      <vt:lpstr>Design the study </vt:lpstr>
      <vt:lpstr>Design the study </vt:lpstr>
      <vt:lpstr>Design the study cont. </vt:lpstr>
      <vt:lpstr>Collect the data</vt:lpstr>
      <vt:lpstr>Collect the data</vt:lpstr>
      <vt:lpstr>Describe the data</vt:lpstr>
      <vt:lpstr>P-values ALL HIGHER THAN ALPHA (.05)</vt:lpstr>
      <vt:lpstr>Make inferences</vt:lpstr>
      <vt:lpstr>Take action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NFL Running Backs and why they win</dc:title>
  <dc:creator>Marcus</dc:creator>
  <cp:lastModifiedBy>Kaleb Bloxham Nygaard</cp:lastModifiedBy>
  <cp:revision>19</cp:revision>
  <dcterms:created xsi:type="dcterms:W3CDTF">2013-12-06T03:41:12Z</dcterms:created>
  <dcterms:modified xsi:type="dcterms:W3CDTF">2014-03-01T02:18:04Z</dcterms:modified>
</cp:coreProperties>
</file>